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3A88-3842-4CDA-9A4C-7DCEE4436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E7C3A-84AF-4186-8F64-7F3D27C67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039AA-512E-4D50-9C29-DF30084F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D1B08-A5C3-4790-BC5B-4C128A0E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621B7-FE65-40F7-BACF-7CE5E5B7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0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BA3A-894E-4BDF-9E51-7FA3764C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DF2C8-A0EF-45A9-838D-3A0BBA6C7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F38C1-75A2-4C37-AA09-05329D9C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E9794-1BA4-4811-B5D7-99A1F0A7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3BA6D-D243-48F9-8AE6-A84F3F07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85B4DD-2371-4B3B-BCF9-FCFE0E6AB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0DF3D-3911-459F-A7F9-A6DAD79E9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9CC66-8AB0-4311-AC9C-237F86B6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5D0E9-7CE2-463D-A47A-B83E075B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EFABD-B3C9-4828-A0CE-7146AB26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50FF2-4C0F-4584-857A-055EF397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D541-6C9E-4655-ACA4-DBB8729BC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71BB-91D1-443D-9C82-CD2ED148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E72FB-58E1-4A6D-B01D-ABA759BA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E8F52-66A7-449E-88A5-069F8B73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E26B-D346-47A2-A76B-9143A498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A2612-91C7-41CC-ACED-756D7A62B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7CB1E-0BC0-48AE-B785-BDA2E194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C730C-951D-4952-94C5-B58C6483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69955-0822-4EB7-A306-922A688A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D87A4-94BA-4B4F-BEB1-E72591FE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8C1B8-5BA2-4E91-91CB-FDDFE8BEC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F40A2-E1DB-4549-BC36-F0D5EE2A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41466-3E9A-424B-A63F-E4DC195F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93521-ED8E-45BA-9F61-43070A65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34813-7791-44AD-9FD2-183D40B5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3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8533D-681C-43ED-BBA8-7004C3CD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98350-FD4A-4188-9172-CDA572509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1E66B-A736-465A-B064-D682C92B8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2E91A-8E43-4337-85F2-ABF739CD1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11507-C77D-47DF-B914-71494AF26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2AA5A7-D70A-44CD-AC5C-42537769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A0705-EF12-4963-A725-8185BE6D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FA782-8947-430D-AD29-13129A88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3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6ACCB-4CFE-4D4F-8B79-E78A1346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61558-A168-4A7F-9689-1639A32B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73C71-6050-47EA-97EB-EB0905F8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3C049-A420-4BAD-9F71-4D1B6CA7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2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72430-88B1-41FE-989E-3982AD46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9ED95-2938-46AB-AD91-C154B01C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CF8F9-4792-4EF4-BA46-E85F87E9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2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3673-239B-483B-821C-87571C3D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DCB50-131C-4A3E-91A5-80F31A346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7D425-DB73-4AA8-8FA5-33B862B1D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7FB05-CFEF-4F2B-82C7-28D3BFE9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E2F36-3FE7-474B-AF52-B9078A03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F6FBB-852F-43B4-AE0A-35AF561F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1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5241-4CFE-4C92-8993-5E4D43BB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022C9-9328-45C1-884B-2DEEFBAB0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24CC9-8ED7-4963-A678-636811C4A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DD262-BCA5-4C9E-9134-2A6AAC46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9D3DE-0AED-4630-9380-4E49CF4D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B508D-5DA4-42B3-83F8-C9A6C2D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1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46764-6E76-4736-AECC-ECDBA2EC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8CE63-69EE-495D-B9B8-E0FACEF80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74BBA-C1A0-4213-8D0A-598158CAB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6761-4412-4508-9D3B-249DDA83BC0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FD67A-1339-4140-B67C-9C6D23796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DDF95-75BE-463D-B272-2B52DD255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6A82-A0E0-4C5A-9E9B-4E34535B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6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0759-FC09-40AA-AC32-544B548C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SEE/MAPLD Lightning Talk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BE860-41FF-455D-AFF7-CE60E1DD5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Presentation Title: </a:t>
            </a:r>
            <a:r>
              <a:rPr lang="en-US" dirty="0"/>
              <a:t>Tiny Particles, Complex Systems, Big Impacts</a:t>
            </a:r>
          </a:p>
          <a:p>
            <a:r>
              <a:rPr lang="en-US" b="1" dirty="0"/>
              <a:t>Presenter: </a:t>
            </a:r>
            <a:r>
              <a:rPr lang="en-US" dirty="0"/>
              <a:t>John Smith</a:t>
            </a:r>
          </a:p>
          <a:p>
            <a:r>
              <a:rPr lang="en-US" b="1" dirty="0"/>
              <a:t>Organization:</a:t>
            </a:r>
            <a:r>
              <a:rPr lang="en-US" dirty="0"/>
              <a:t> Company, Inc.</a:t>
            </a:r>
          </a:p>
          <a:p>
            <a:r>
              <a:rPr lang="en-US" b="1" dirty="0"/>
              <a:t>Presentation Summary:</a:t>
            </a:r>
          </a:p>
          <a:p>
            <a:pPr lvl="1"/>
            <a:r>
              <a:rPr lang="en-US" dirty="0"/>
              <a:t>Tiny particles in space zip back and forth and they can have big impacts on electronics</a:t>
            </a:r>
          </a:p>
          <a:p>
            <a:pPr lvl="1"/>
            <a:r>
              <a:rPr lang="en-US" dirty="0"/>
              <a:t>My research aims to understand the minimum required testing for complex systems</a:t>
            </a:r>
          </a:p>
          <a:p>
            <a:pPr lvl="1"/>
            <a:r>
              <a:rPr lang="en-US" dirty="0"/>
              <a:t>Reduced testing time = happy SEE/MAPLD community!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1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2024 SEE/MAPLD Lightning Talk 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SEE/MAPLD Lightning Talk Submission</dc:title>
  <dc:creator>Ildefonso Rosa, Adrian O CIV USN NRL WASHINGTON DC (USA)</dc:creator>
  <cp:lastModifiedBy>Ildefonso Rosa, Adrian O CIV USN NRL WASHINGTON DC (USA)</cp:lastModifiedBy>
  <cp:revision>1</cp:revision>
  <dcterms:created xsi:type="dcterms:W3CDTF">2024-01-18T22:17:05Z</dcterms:created>
  <dcterms:modified xsi:type="dcterms:W3CDTF">2024-01-18T22:22:02Z</dcterms:modified>
</cp:coreProperties>
</file>